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6"/>
  </p:notesMasterIdLst>
  <p:handoutMasterIdLst>
    <p:handoutMasterId r:id="rId247"/>
  </p:handoutMasterIdLst>
  <p:sldIdLst>
    <p:sldId id="565" r:id="rId5"/>
    <p:sldId id="267" r:id="rId6"/>
    <p:sldId id="354" r:id="rId7"/>
    <p:sldId id="268" r:id="rId8"/>
    <p:sldId id="535" r:id="rId9"/>
    <p:sldId id="536" r:id="rId10"/>
    <p:sldId id="537" r:id="rId11"/>
    <p:sldId id="538" r:id="rId12"/>
    <p:sldId id="539" r:id="rId13"/>
    <p:sldId id="540" r:id="rId14"/>
    <p:sldId id="542" r:id="rId15"/>
    <p:sldId id="566" r:id="rId16"/>
    <p:sldId id="567" r:id="rId17"/>
    <p:sldId id="568" r:id="rId18"/>
    <p:sldId id="569" r:id="rId19"/>
    <p:sldId id="545" r:id="rId20"/>
    <p:sldId id="549" r:id="rId21"/>
    <p:sldId id="548" r:id="rId22"/>
    <p:sldId id="550" r:id="rId23"/>
    <p:sldId id="551" r:id="rId24"/>
    <p:sldId id="552" r:id="rId25"/>
    <p:sldId id="553" r:id="rId26"/>
    <p:sldId id="557" r:id="rId27"/>
    <p:sldId id="555" r:id="rId28"/>
    <p:sldId id="544" r:id="rId29"/>
    <p:sldId id="492" r:id="rId30"/>
    <p:sldId id="563" r:id="rId31"/>
    <p:sldId id="559" r:id="rId32"/>
    <p:sldId id="560" r:id="rId33"/>
    <p:sldId id="558" r:id="rId34"/>
    <p:sldId id="562" r:id="rId35"/>
    <p:sldId id="564" r:id="rId36"/>
    <p:sldId id="493" r:id="rId37"/>
    <p:sldId id="344" r:id="rId38"/>
    <p:sldId id="346" r:id="rId39"/>
    <p:sldId id="340" r:id="rId40"/>
    <p:sldId id="338" r:id="rId41"/>
    <p:sldId id="339" r:id="rId42"/>
    <p:sldId id="349" r:id="rId43"/>
    <p:sldId id="350" r:id="rId44"/>
    <p:sldId id="351" r:id="rId45"/>
    <p:sldId id="484" r:id="rId46"/>
    <p:sldId id="504" r:id="rId47"/>
    <p:sldId id="505" r:id="rId48"/>
    <p:sldId id="506" r:id="rId49"/>
    <p:sldId id="507" r:id="rId50"/>
    <p:sldId id="508" r:id="rId51"/>
    <p:sldId id="509" r:id="rId52"/>
    <p:sldId id="510" r:id="rId53"/>
    <p:sldId id="511" r:id="rId54"/>
    <p:sldId id="512" r:id="rId55"/>
    <p:sldId id="513" r:id="rId56"/>
    <p:sldId id="514" r:id="rId57"/>
    <p:sldId id="515" r:id="rId58"/>
    <p:sldId id="516" r:id="rId59"/>
    <p:sldId id="517" r:id="rId60"/>
    <p:sldId id="518" r:id="rId61"/>
    <p:sldId id="519" r:id="rId62"/>
    <p:sldId id="520" r:id="rId63"/>
    <p:sldId id="521" r:id="rId64"/>
    <p:sldId id="522" r:id="rId65"/>
    <p:sldId id="523" r:id="rId66"/>
    <p:sldId id="524" r:id="rId67"/>
    <p:sldId id="525" r:id="rId68"/>
    <p:sldId id="526" r:id="rId69"/>
    <p:sldId id="527" r:id="rId70"/>
    <p:sldId id="528" r:id="rId71"/>
    <p:sldId id="529" r:id="rId72"/>
    <p:sldId id="530" r:id="rId73"/>
    <p:sldId id="531" r:id="rId74"/>
    <p:sldId id="532" r:id="rId75"/>
    <p:sldId id="533" r:id="rId76"/>
    <p:sldId id="363" r:id="rId77"/>
    <p:sldId id="366" r:id="rId78"/>
    <p:sldId id="367" r:id="rId79"/>
    <p:sldId id="368" r:id="rId80"/>
    <p:sldId id="369" r:id="rId81"/>
    <p:sldId id="370"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4" r:id="rId96"/>
    <p:sldId id="385" r:id="rId97"/>
    <p:sldId id="386" r:id="rId98"/>
    <p:sldId id="387" r:id="rId99"/>
    <p:sldId id="388" r:id="rId100"/>
    <p:sldId id="389" r:id="rId101"/>
    <p:sldId id="486" r:id="rId102"/>
    <p:sldId id="487" r:id="rId103"/>
    <p:sldId id="488" r:id="rId104"/>
    <p:sldId id="391" r:id="rId105"/>
    <p:sldId id="489" r:id="rId106"/>
    <p:sldId id="490" r:id="rId107"/>
    <p:sldId id="491" r:id="rId108"/>
    <p:sldId id="393" r:id="rId109"/>
    <p:sldId id="394" r:id="rId110"/>
    <p:sldId id="395" r:id="rId111"/>
    <p:sldId id="396" r:id="rId112"/>
    <p:sldId id="397" r:id="rId113"/>
    <p:sldId id="398" r:id="rId114"/>
    <p:sldId id="399" r:id="rId115"/>
    <p:sldId id="400" r:id="rId116"/>
    <p:sldId id="401" r:id="rId117"/>
    <p:sldId id="402" r:id="rId118"/>
    <p:sldId id="403" r:id="rId119"/>
    <p:sldId id="404" r:id="rId120"/>
    <p:sldId id="405" r:id="rId121"/>
    <p:sldId id="406" r:id="rId122"/>
    <p:sldId id="407" r:id="rId123"/>
    <p:sldId id="408" r:id="rId124"/>
    <p:sldId id="409" r:id="rId125"/>
    <p:sldId id="410" r:id="rId126"/>
    <p:sldId id="411" r:id="rId127"/>
    <p:sldId id="412" r:id="rId128"/>
    <p:sldId id="413" r:id="rId129"/>
    <p:sldId id="414" r:id="rId130"/>
    <p:sldId id="415" r:id="rId131"/>
    <p:sldId id="416" r:id="rId132"/>
    <p:sldId id="364" r:id="rId133"/>
    <p:sldId id="417" r:id="rId134"/>
    <p:sldId id="418" r:id="rId135"/>
    <p:sldId id="419" r:id="rId136"/>
    <p:sldId id="420" r:id="rId137"/>
    <p:sldId id="421" r:id="rId138"/>
    <p:sldId id="422" r:id="rId139"/>
    <p:sldId id="423" r:id="rId140"/>
    <p:sldId id="424" r:id="rId141"/>
    <p:sldId id="425" r:id="rId142"/>
    <p:sldId id="426" r:id="rId143"/>
    <p:sldId id="427" r:id="rId144"/>
    <p:sldId id="428" r:id="rId145"/>
    <p:sldId id="429" r:id="rId146"/>
    <p:sldId id="430" r:id="rId147"/>
    <p:sldId id="431" r:id="rId148"/>
    <p:sldId id="432" r:id="rId149"/>
    <p:sldId id="433" r:id="rId150"/>
    <p:sldId id="434" r:id="rId151"/>
    <p:sldId id="435" r:id="rId152"/>
    <p:sldId id="436" r:id="rId153"/>
    <p:sldId id="437" r:id="rId154"/>
    <p:sldId id="438" r:id="rId155"/>
    <p:sldId id="439" r:id="rId156"/>
    <p:sldId id="440" r:id="rId157"/>
    <p:sldId id="441" r:id="rId158"/>
    <p:sldId id="442" r:id="rId159"/>
    <p:sldId id="443" r:id="rId160"/>
    <p:sldId id="444" r:id="rId161"/>
    <p:sldId id="445" r:id="rId162"/>
    <p:sldId id="446" r:id="rId163"/>
    <p:sldId id="447" r:id="rId164"/>
    <p:sldId id="448" r:id="rId165"/>
    <p:sldId id="495" r:id="rId166"/>
    <p:sldId id="496" r:id="rId167"/>
    <p:sldId id="449" r:id="rId168"/>
    <p:sldId id="450" r:id="rId169"/>
    <p:sldId id="451" r:id="rId170"/>
    <p:sldId id="452" r:id="rId171"/>
    <p:sldId id="454" r:id="rId172"/>
    <p:sldId id="455" r:id="rId173"/>
    <p:sldId id="456" r:id="rId174"/>
    <p:sldId id="457" r:id="rId175"/>
    <p:sldId id="458" r:id="rId176"/>
    <p:sldId id="459" r:id="rId177"/>
    <p:sldId id="460" r:id="rId178"/>
    <p:sldId id="461" r:id="rId179"/>
    <p:sldId id="462" r:id="rId180"/>
    <p:sldId id="463" r:id="rId181"/>
    <p:sldId id="464" r:id="rId182"/>
    <p:sldId id="465" r:id="rId183"/>
    <p:sldId id="466" r:id="rId184"/>
    <p:sldId id="467" r:id="rId185"/>
    <p:sldId id="468" r:id="rId186"/>
    <p:sldId id="469" r:id="rId187"/>
    <p:sldId id="470" r:id="rId188"/>
    <p:sldId id="471" r:id="rId189"/>
    <p:sldId id="472" r:id="rId190"/>
    <p:sldId id="473" r:id="rId191"/>
    <p:sldId id="474" r:id="rId192"/>
    <p:sldId id="475" r:id="rId193"/>
    <p:sldId id="476" r:id="rId194"/>
    <p:sldId id="477" r:id="rId195"/>
    <p:sldId id="478" r:id="rId196"/>
    <p:sldId id="479" r:id="rId197"/>
    <p:sldId id="480" r:id="rId198"/>
    <p:sldId id="481" r:id="rId199"/>
    <p:sldId id="482" r:id="rId200"/>
    <p:sldId id="483" r:id="rId201"/>
    <p:sldId id="365" r:id="rId202"/>
    <p:sldId id="334" r:id="rId203"/>
    <p:sldId id="298" r:id="rId204"/>
    <p:sldId id="301" r:id="rId205"/>
    <p:sldId id="302" r:id="rId206"/>
    <p:sldId id="331" r:id="rId207"/>
    <p:sldId id="290" r:id="rId208"/>
    <p:sldId id="292" r:id="rId209"/>
    <p:sldId id="291" r:id="rId210"/>
    <p:sldId id="293" r:id="rId211"/>
    <p:sldId id="280" r:id="rId212"/>
    <p:sldId id="276" r:id="rId213"/>
    <p:sldId id="320" r:id="rId214"/>
    <p:sldId id="321" r:id="rId215"/>
    <p:sldId id="277" r:id="rId216"/>
    <p:sldId id="279" r:id="rId217"/>
    <p:sldId id="332" r:id="rId218"/>
    <p:sldId id="283" r:id="rId219"/>
    <p:sldId id="278" r:id="rId220"/>
    <p:sldId id="289" r:id="rId221"/>
    <p:sldId id="318" r:id="rId222"/>
    <p:sldId id="272" r:id="rId223"/>
    <p:sldId id="275" r:id="rId224"/>
    <p:sldId id="319" r:id="rId225"/>
    <p:sldId id="271" r:id="rId226"/>
    <p:sldId id="309" r:id="rId227"/>
    <p:sldId id="274" r:id="rId228"/>
    <p:sldId id="284" r:id="rId229"/>
    <p:sldId id="286" r:id="rId230"/>
    <p:sldId id="288" r:id="rId231"/>
    <p:sldId id="326" r:id="rId232"/>
    <p:sldId id="327" r:id="rId233"/>
    <p:sldId id="328" r:id="rId234"/>
    <p:sldId id="500" r:id="rId235"/>
    <p:sldId id="333" r:id="rId236"/>
    <p:sldId id="297" r:id="rId237"/>
    <p:sldId id="501" r:id="rId238"/>
    <p:sldId id="497" r:id="rId239"/>
    <p:sldId id="503" r:id="rId240"/>
    <p:sldId id="498" r:id="rId241"/>
    <p:sldId id="358" r:id="rId242"/>
    <p:sldId id="499" r:id="rId243"/>
    <p:sldId id="360" r:id="rId244"/>
    <p:sldId id="262" r:id="rId245"/>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565"/>
            <p14:sldId id="267"/>
          </p14:sldIdLst>
        </p14:section>
        <p14:section name="2 Overview of the Project" id="{BB393142-1C92-4CF0-B842-2B81AFD1D3F2}">
          <p14:sldIdLst>
            <p14:sldId id="354"/>
            <p14:sldId id="268"/>
            <p14:sldId id="535"/>
            <p14:sldId id="536"/>
            <p14:sldId id="537"/>
            <p14:sldId id="538"/>
            <p14:sldId id="539"/>
            <p14:sldId id="540"/>
            <p14:sldId id="542"/>
            <p14:sldId id="566"/>
            <p14:sldId id="567"/>
            <p14:sldId id="568"/>
            <p14:sldId id="569"/>
            <p14:sldId id="545"/>
            <p14:sldId id="549"/>
            <p14:sldId id="548"/>
            <p14:sldId id="550"/>
            <p14:sldId id="551"/>
            <p14:sldId id="552"/>
            <p14:sldId id="553"/>
            <p14:sldId id="557"/>
            <p14:sldId id="555"/>
            <p14:sldId id="544"/>
            <p14:sldId id="492"/>
            <p14:sldId id="563"/>
            <p14:sldId id="559"/>
            <p14:sldId id="560"/>
            <p14:sldId id="558"/>
            <p14:sldId id="562"/>
            <p14:sldId id="564"/>
            <p14:sldId id="493"/>
            <p14:sldId id="344"/>
            <p14:sldId id="346"/>
            <p14:sldId id="340"/>
            <p14:sldId id="338"/>
            <p14:sldId id="339"/>
            <p14:sldId id="349"/>
            <p14:sldId id="350"/>
            <p14:sldId id="351"/>
            <p14:sldId id="484"/>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4 Work Packages" id="{B1EEE415-A143-4EF8-823A-C641C486E138}">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5 Demonstrations" id="{80C83170-E194-4C6E-901B-79659AA3F1EA}">
          <p14:sldIdLst>
            <p14:sldId id="334"/>
            <p14:sldId id="298"/>
            <p14:sldId id="301"/>
            <p14:sldId id="302"/>
            <p14:sldId id="331"/>
            <p14:sldId id="290"/>
            <p14:sldId id="292"/>
            <p14:sldId id="291"/>
            <p14:sldId id="293"/>
            <p14:sldId id="280"/>
            <p14:sldId id="276"/>
            <p14:sldId id="320"/>
            <p14:sldId id="321"/>
            <p14:sldId id="277"/>
            <p14:sldId id="279"/>
            <p14:sldId id="332"/>
            <p14:sldId id="283"/>
            <p14:sldId id="278"/>
            <p14:sldId id="289"/>
            <p14:sldId id="318"/>
            <p14:sldId id="272"/>
            <p14:sldId id="275"/>
            <p14:sldId id="319"/>
            <p14:sldId id="271"/>
            <p14:sldId id="309"/>
            <p14:sldId id="274"/>
            <p14:sldId id="284"/>
            <p14:sldId id="286"/>
            <p14:sldId id="288"/>
            <p14:sldId id="326"/>
            <p14:sldId id="327"/>
            <p14:sldId id="328"/>
            <p14:sldId id="500"/>
            <p14:sldId id="333"/>
            <p14:sldId id="297"/>
            <p14:sldId id="501"/>
            <p14:sldId id="497"/>
            <p14:sldId id="503"/>
            <p14:sldId id="498"/>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07" autoAdjust="0"/>
  </p:normalViewPr>
  <p:slideViewPr>
    <p:cSldViewPr>
      <p:cViewPr>
        <p:scale>
          <a:sx n="75" d="100"/>
          <a:sy n="75" d="100"/>
        </p:scale>
        <p:origin x="1746" y="132"/>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slide" Target="slides/slide234.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50" Type="http://schemas.openxmlformats.org/officeDocument/2006/relationships/theme" Target="theme/theme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tableStyles" Target="tableStyle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2D23DEED-0B0B-4056-A6BF-C8A3129DD2B3}" type="presOf" srcId="{A50FE504-1104-4E3E-96EE-82E0DF0B2B54}" destId="{7DB20512-D77D-426C-A8B0-FF9AA4F0733F}"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9824F1B1-B705-4D45-9E7C-0BAD1E15BF29}" type="presOf" srcId="{9B7A818F-5D3F-409C-9E29-ABDE07DE0715}" destId="{3B81BBB3-50ED-432F-AC8B-AA8BFBEDD012}" srcOrd="2" destOrd="0" presId="urn:microsoft.com/office/officeart/2005/8/layout/gear1"/>
    <dgm:cxn modelId="{61A10593-ED1B-4A64-9F4A-E3507EC5EE3A}" type="presOf" srcId="{FF4AB757-4713-47A3-BB7B-067EDDCA996E}" destId="{1E5224C9-0591-4009-AFF8-8B28F457BB85}" srcOrd="1" destOrd="0" presId="urn:microsoft.com/office/officeart/2005/8/layout/gear1"/>
    <dgm:cxn modelId="{704DFA8E-0E37-4989-A680-7F362A418BAF}" type="presOf" srcId="{C0CF5557-C2B1-470F-91FA-73CFA14ED9C4}" destId="{26EF0600-9196-47C0-98E5-605DC30FA4D5}" srcOrd="0" destOrd="0" presId="urn:microsoft.com/office/officeart/2005/8/layout/gear1"/>
    <dgm:cxn modelId="{6FA1AD46-438E-4474-A7C5-4068E6B5C7F9}" type="presOf" srcId="{6DD56851-7116-4818-AF70-9D68EB2446D0}" destId="{8E649EA4-DED8-4E90-A4CC-37AC9C36FCE9}" srcOrd="0" destOrd="1" presId="urn:microsoft.com/office/officeart/2005/8/layout/gear1"/>
    <dgm:cxn modelId="{35A0AA9F-E1A5-43D0-9461-EAA4C862F51A}" type="presOf" srcId="{0124D987-7A80-4E6F-AE5E-50206687D465}" destId="{26EF0600-9196-47C0-98E5-605DC30FA4D5}" srcOrd="0" destOrd="1"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0B59823C-7111-4EF6-BECD-E66296DFD499}" type="presOf" srcId="{E4F370DE-48A1-45C7-83C3-BFB86AD09081}" destId="{E0A5D0BE-B61D-4E35-86D1-CBBFACE3784E}" srcOrd="0" destOrd="0" presId="urn:microsoft.com/office/officeart/2005/8/layout/gear1"/>
    <dgm:cxn modelId="{333B24AA-756B-4757-9C3C-4FD902A92BD0}" type="presOf" srcId="{FF4AB757-4713-47A3-BB7B-067EDDCA996E}" destId="{27E6C6B7-CE4B-49CD-A3EF-C5C090915757}" srcOrd="0" destOrd="0" presId="urn:microsoft.com/office/officeart/2005/8/layout/gear1"/>
    <dgm:cxn modelId="{BC9102AE-51FC-4BCE-B9CD-4733789EC2ED}" type="presOf" srcId="{1E7A08CD-796E-4338-99B0-839F289FCFB6}" destId="{26EF0600-9196-47C0-98E5-605DC30FA4D5}" srcOrd="0" destOrd="3"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9C83BFC7-61DA-4930-8653-BF352C9B872D}" type="presOf" srcId="{53E8B2FD-6381-4D6A-B846-7CBE61E2FBB9}" destId="{6048E966-8AF5-4D74-BECA-C89D713841E6}" srcOrd="0" destOrd="2"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B2712D04-33D6-4A33-8A43-196B96E050D3}"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057AF4F9-1848-47E4-8DAB-0FBFBD054BBB}" type="presOf" srcId="{F3861B3F-BF66-4D4B-81DA-32C14F51281D}" destId="{6048E966-8AF5-4D74-BECA-C89D713841E6}" srcOrd="0" destOrd="1" presId="urn:microsoft.com/office/officeart/2005/8/layout/gear1"/>
    <dgm:cxn modelId="{2254A295-CEB9-4DE3-A9F4-B5281B2374CD}" type="presOf" srcId="{7D9164FE-20C5-4FED-A8A1-941D6A1A0FC6}" destId="{6048E966-8AF5-4D74-BECA-C89D713841E6}" srcOrd="0" destOrd="0" presId="urn:microsoft.com/office/officeart/2005/8/layout/gear1"/>
    <dgm:cxn modelId="{878CEABA-8E66-4F2C-B3FA-598EAF74B9C9}" type="presOf" srcId="{FF4AB757-4713-47A3-BB7B-067EDDCA996E}" destId="{9CB90C72-736D-484E-8028-BCA11B466390}" srcOrd="3"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F74B0E09-3211-42A8-8658-AD75643A49CE}" type="presOf" srcId="{9B7A818F-5D3F-409C-9E29-ABDE07DE0715}" destId="{15956734-8971-4060-8A77-322EF64B3646}" srcOrd="0"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1C7CB306-A38B-46B7-B1DD-7D40A50F5AD9}" srcId="{9B7A818F-5D3F-409C-9E29-ABDE07DE0715}" destId="{1E7A08CD-796E-4338-99B0-839F289FCFB6}" srcOrd="3" destOrd="0" parTransId="{504FD497-2244-47F7-8997-1E85435D69B5}" sibTransId="{5F8834E6-107C-4C4A-8F38-48A3CE15E6BD}"/>
    <dgm:cxn modelId="{7E41FE96-085E-4CC3-BA8E-F2507B91C588}" type="presOf" srcId="{80BF1BE2-A4A6-4793-9F0A-D53F9A243893}" destId="{6048E966-8AF5-4D74-BECA-C89D713841E6}" srcOrd="0" destOrd="4" presId="urn:microsoft.com/office/officeart/2005/8/layout/gear1"/>
    <dgm:cxn modelId="{178FE3EB-8A7B-4D1D-A46F-0824485D966B}" type="presOf" srcId="{C88CDECB-EDE2-42A1-AE94-A33923877D8E}" destId="{6048E966-8AF5-4D74-BECA-C89D713841E6}" srcOrd="0" destOrd="3" presId="urn:microsoft.com/office/officeart/2005/8/layout/gear1"/>
    <dgm:cxn modelId="{29EB38A4-94D0-4C86-87A0-D2E81EE72C43}" srcId="{A50FE504-1104-4E3E-96EE-82E0DF0B2B54}" destId="{C88CDECB-EDE2-42A1-AE94-A33923877D8E}" srcOrd="3" destOrd="0" parTransId="{EC304C8D-A63A-4D9B-A1BE-D316FB145D19}" sibTransId="{83B6A9FE-92E0-4CAE-8B2E-D770B5B6CFF8}"/>
    <dgm:cxn modelId="{189FED80-DA2E-4501-9652-84CCB9F5A4C1}" srcId="{A50FE504-1104-4E3E-96EE-82E0DF0B2B54}" destId="{F3861B3F-BF66-4D4B-81DA-32C14F51281D}" srcOrd="1" destOrd="0" parTransId="{FA550013-F177-46D7-80BC-7BC300893607}" sibTransId="{9E7438B2-537E-42A6-BA5F-05765FBA3FCB}"/>
    <dgm:cxn modelId="{124F0762-1081-4C9F-BCF6-BCF4BDE50FD7}" type="presOf" srcId="{A50FE504-1104-4E3E-96EE-82E0DF0B2B54}" destId="{8101CAE7-5753-45BB-BC8E-0FD7D012E3FC}" srcOrd="2" destOrd="0" presId="urn:microsoft.com/office/officeart/2005/8/layout/gear1"/>
    <dgm:cxn modelId="{DB4ABB1E-4F71-4215-99B5-6D46024E3648}" type="presOf" srcId="{9B7A818F-5D3F-409C-9E29-ABDE07DE0715}" destId="{CB98BCD4-332E-4BE0-8D27-DF38710943CF}" srcOrd="1" destOrd="0" presId="urn:microsoft.com/office/officeart/2005/8/layout/gear1"/>
    <dgm:cxn modelId="{AC411F35-210B-44D5-AF60-F89A9BD77878}" type="presOf" srcId="{A5D563C2-43A8-4608-9C63-4628E8D4B277}" destId="{F5FFFA7E-3A0F-4BFF-8486-3359B31C434D}" srcOrd="0" destOrd="0"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5A585F0-06A6-401F-ACF3-CFF0BBD3DCA4}" type="presOf" srcId="{A50FE504-1104-4E3E-96EE-82E0DF0B2B54}" destId="{BAF2B7F3-4ED4-45D5-AA15-42E23D37C06E}" srcOrd="1"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5BFD4EB8-515E-4801-837B-A74DDEA332D6}" type="presOf" srcId="{FF4AB757-4713-47A3-BB7B-067EDDCA996E}" destId="{92EF58C8-2887-4489-8F22-57FFE7EC3459}" srcOrd="2" destOrd="0" presId="urn:microsoft.com/office/officeart/2005/8/layout/gear1"/>
    <dgm:cxn modelId="{A4FB23DC-49DB-4122-9AB1-8705F2939E56}" type="presOf" srcId="{06E2E3DF-F316-49D9-A67B-AA423B01443A}" destId="{9A97F835-F55A-4F8E-B807-A75468149F48}"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CD488F7E-28D1-4171-AED6-55D4BF0E33D8}" type="presOf" srcId="{571CC073-B4EA-454E-8A5E-FC001A76EABC}" destId="{A5C7FF16-2964-475B-A4EB-363463532EFB}" srcOrd="0" destOrd="0" presId="urn:microsoft.com/office/officeart/2005/8/layout/gear1"/>
    <dgm:cxn modelId="{D501AAD0-A5A6-4936-B54C-8AD6A2C7A75B}" type="presOf" srcId="{FDC1918C-95FB-411A-A706-4C3528F56870}" destId="{8E649EA4-DED8-4E90-A4CC-37AC9C36FCE9}" srcOrd="0" destOrd="0" presId="urn:microsoft.com/office/officeart/2005/8/layout/gear1"/>
    <dgm:cxn modelId="{33EA527C-67F3-49D2-9899-BAED85F8C99D}" type="presOf" srcId="{BDC34ED5-887C-468E-8EE3-529DD9A202A5}" destId="{8E649EA4-DED8-4E90-A4CC-37AC9C36FCE9}" srcOrd="0" destOrd="2" presId="urn:microsoft.com/office/officeart/2005/8/layout/gear1"/>
    <dgm:cxn modelId="{2C27E9A6-25DA-44C6-9CAB-6DCEE788C286}" type="presParOf" srcId="{A5C7FF16-2964-475B-A4EB-363463532EFB}" destId="{15956734-8971-4060-8A77-322EF64B3646}" srcOrd="0" destOrd="0" presId="urn:microsoft.com/office/officeart/2005/8/layout/gear1"/>
    <dgm:cxn modelId="{264F3716-8A76-40C2-B015-28228C2FED97}" type="presParOf" srcId="{A5C7FF16-2964-475B-A4EB-363463532EFB}" destId="{CB98BCD4-332E-4BE0-8D27-DF38710943CF}" srcOrd="1" destOrd="0" presId="urn:microsoft.com/office/officeart/2005/8/layout/gear1"/>
    <dgm:cxn modelId="{E16CECE2-F206-469F-ADFB-148290B0131F}" type="presParOf" srcId="{A5C7FF16-2964-475B-A4EB-363463532EFB}" destId="{3B81BBB3-50ED-432F-AC8B-AA8BFBEDD012}" srcOrd="2" destOrd="0" presId="urn:microsoft.com/office/officeart/2005/8/layout/gear1"/>
    <dgm:cxn modelId="{343C5D05-8907-4DE4-956D-355DEB0FECA3}" type="presParOf" srcId="{A5C7FF16-2964-475B-A4EB-363463532EFB}" destId="{26EF0600-9196-47C0-98E5-605DC30FA4D5}" srcOrd="3" destOrd="0" presId="urn:microsoft.com/office/officeart/2005/8/layout/gear1"/>
    <dgm:cxn modelId="{AA1A4D79-BBF4-4562-9B83-BF6AE1CDCAD4}" type="presParOf" srcId="{A5C7FF16-2964-475B-A4EB-363463532EFB}" destId="{7DB20512-D77D-426C-A8B0-FF9AA4F0733F}" srcOrd="4" destOrd="0" presId="urn:microsoft.com/office/officeart/2005/8/layout/gear1"/>
    <dgm:cxn modelId="{37EAA97B-FC81-457D-98BA-D76AA9BCC3CA}" type="presParOf" srcId="{A5C7FF16-2964-475B-A4EB-363463532EFB}" destId="{BAF2B7F3-4ED4-45D5-AA15-42E23D37C06E}" srcOrd="5" destOrd="0" presId="urn:microsoft.com/office/officeart/2005/8/layout/gear1"/>
    <dgm:cxn modelId="{DB34CEB4-E445-4572-B5CC-75E3938C4F5F}" type="presParOf" srcId="{A5C7FF16-2964-475B-A4EB-363463532EFB}" destId="{8101CAE7-5753-45BB-BC8E-0FD7D012E3FC}" srcOrd="6" destOrd="0" presId="urn:microsoft.com/office/officeart/2005/8/layout/gear1"/>
    <dgm:cxn modelId="{5E20B934-F34A-430E-9BF1-EF1DEB58B1BE}" type="presParOf" srcId="{A5C7FF16-2964-475B-A4EB-363463532EFB}" destId="{6048E966-8AF5-4D74-BECA-C89D713841E6}" srcOrd="7" destOrd="0" presId="urn:microsoft.com/office/officeart/2005/8/layout/gear1"/>
    <dgm:cxn modelId="{74B8D6EB-7A8B-4C67-A56A-08DEDA8C5F9F}" type="presParOf" srcId="{A5C7FF16-2964-475B-A4EB-363463532EFB}" destId="{27E6C6B7-CE4B-49CD-A3EF-C5C090915757}" srcOrd="8" destOrd="0" presId="urn:microsoft.com/office/officeart/2005/8/layout/gear1"/>
    <dgm:cxn modelId="{851E55FB-9AAE-4DA5-BFC9-703732A34CFF}" type="presParOf" srcId="{A5C7FF16-2964-475B-A4EB-363463532EFB}" destId="{1E5224C9-0591-4009-AFF8-8B28F457BB85}" srcOrd="9" destOrd="0" presId="urn:microsoft.com/office/officeart/2005/8/layout/gear1"/>
    <dgm:cxn modelId="{0BA907EA-2FCA-4EDB-8DD7-5115D5ACDF47}" type="presParOf" srcId="{A5C7FF16-2964-475B-A4EB-363463532EFB}" destId="{92EF58C8-2887-4489-8F22-57FFE7EC3459}" srcOrd="10" destOrd="0" presId="urn:microsoft.com/office/officeart/2005/8/layout/gear1"/>
    <dgm:cxn modelId="{A8FC0221-13B0-4DD8-8C7D-625B1351E95A}" type="presParOf" srcId="{A5C7FF16-2964-475B-A4EB-363463532EFB}" destId="{9CB90C72-736D-484E-8028-BCA11B466390}" srcOrd="11" destOrd="0" presId="urn:microsoft.com/office/officeart/2005/8/layout/gear1"/>
    <dgm:cxn modelId="{2683AF63-7E7B-45C4-AF32-EDE175F0D0C3}" type="presParOf" srcId="{A5C7FF16-2964-475B-A4EB-363463532EFB}" destId="{8E649EA4-DED8-4E90-A4CC-37AC9C36FCE9}" srcOrd="12" destOrd="0" presId="urn:microsoft.com/office/officeart/2005/8/layout/gear1"/>
    <dgm:cxn modelId="{769B997B-85BA-4B7D-B452-95AA8549DF9C}" type="presParOf" srcId="{A5C7FF16-2964-475B-A4EB-363463532EFB}" destId="{E0A5D0BE-B61D-4E35-86D1-CBBFACE3784E}" srcOrd="13" destOrd="0" presId="urn:microsoft.com/office/officeart/2005/8/layout/gear1"/>
    <dgm:cxn modelId="{79EE3740-EF80-46B9-BFEA-0A3435CF787A}" type="presParOf" srcId="{A5C7FF16-2964-475B-A4EB-363463532EFB}" destId="{9A97F835-F55A-4F8E-B807-A75468149F48}" srcOrd="14" destOrd="0" presId="urn:microsoft.com/office/officeart/2005/8/layout/gear1"/>
    <dgm:cxn modelId="{9DAB35C2-D310-4800-84E0-740C7073EC2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04BCCEA0-6172-4A23-9031-5A8F6E97CE4D}" srcId="{571CC073-B4EA-454E-8A5E-FC001A76EABC}" destId="{B6261B80-EF8C-48F2-9E47-9B494ED522B4}" srcOrd="1" destOrd="0" parTransId="{ADD33C36-0A65-44A4-8AD1-C7EEA482D2F7}" sibTransId="{3BD7BFF1-850F-449E-83D1-4A62C2A16B24}"/>
    <dgm:cxn modelId="{310C9C06-79B5-45B1-9BEE-A2C8BBB2E77F}" type="presOf" srcId="{78AFDFFB-24D6-4D8C-827C-36826B090E27}" destId="{2DC5F0A3-1AEF-4CAF-A6D9-1E4C86052153}" srcOrd="0" destOrd="1" presId="urn:microsoft.com/office/officeart/2008/layout/VerticalCurvedList"/>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4CF72DEF-3CE1-4E6D-8D97-2B5BAA376527}" type="presOf" srcId="{571CC073-B4EA-454E-8A5E-FC001A76EABC}" destId="{C9E87E69-D2CA-4F5A-9388-921F210C716C}" srcOrd="0" destOrd="0" presId="urn:microsoft.com/office/officeart/2005/8/layout/vProcess5"/>
    <dgm:cxn modelId="{F717B852-6458-41F1-86E6-9274CD77F8CA}" type="presOf" srcId="{A50FE504-1104-4E3E-96EE-82E0DF0B2B54}" destId="{D12DBC89-3DEE-4C9D-A5DD-C75F2D09F26D}" srcOrd="0"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250FE77E-B845-4C57-A1CC-FCFC2E8A385B}" srcId="{571CC073-B4EA-454E-8A5E-FC001A76EABC}" destId="{9B7A818F-5D3F-409C-9E29-ABDE07DE0715}" srcOrd="0" destOrd="0" parTransId="{40DE1EEE-67DF-4DCB-B47B-38E70EB970DE}" sibTransId="{E4F370DE-48A1-45C7-83C3-BFB86AD09081}"/>
    <dgm:cxn modelId="{0DD47CA0-BC5A-41FB-994D-E516B44B0A34}" type="presOf" srcId="{9B7A818F-5D3F-409C-9E29-ABDE07DE0715}" destId="{B6FE1096-1A8B-486F-A2F2-BFE651986DE1}" srcOrd="0" destOrd="0" presId="urn:microsoft.com/office/officeart/2005/8/layout/vProcess5"/>
    <dgm:cxn modelId="{C94E6811-925B-435D-A8A9-4085FD7631F0}" type="presOf" srcId="{9B7A818F-5D3F-409C-9E29-ABDE07DE0715}" destId="{CFF35500-1A10-4FB0-94AC-CE4AD8D45D5E}"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F931E9A-6135-4AEF-9323-F893F91339AA}" type="presOf" srcId="{A5D563C2-43A8-4608-9C63-4628E8D4B277}" destId="{DC200B1C-43C1-4407-8CFE-1D87860FA3DA}" srcOrd="0" destOrd="0" presId="urn:microsoft.com/office/officeart/2005/8/layout/vProcess5"/>
    <dgm:cxn modelId="{3034A254-290E-493E-A125-23B5EC5F54B1}" type="presOf" srcId="{A50FE504-1104-4E3E-96EE-82E0DF0B2B54}" destId="{CA1783F7-056F-4D20-8EB8-2276A023D8BB}" srcOrd="1" destOrd="0" presId="urn:microsoft.com/office/officeart/2005/8/layout/vProcess5"/>
    <dgm:cxn modelId="{2815587E-DA18-4AA0-A760-E1D80B3FBC6B}" type="presOf" srcId="{FF4AB757-4713-47A3-BB7B-067EDDCA996E}" destId="{5F600127-B6E7-4D32-AE77-DBB9DC3D5BC8}"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BEEA40D9-473C-4540-AED1-747521810A68}" type="presOf" srcId="{06E2E3DF-F316-49D9-A67B-AA423B01443A}" destId="{A612C489-0C5D-41B2-9C01-150CCE225B65}" srcOrd="0" destOrd="0" presId="urn:microsoft.com/office/officeart/2005/8/layout/vProcess5"/>
    <dgm:cxn modelId="{7648998B-D764-426D-B4E4-454B60AFD63E}" type="presOf" srcId="{FF4AB757-4713-47A3-BB7B-067EDDCA996E}" destId="{973974DF-CED9-43C0-9800-58A69F1C01F4}" srcOrd="0" destOrd="0" presId="urn:microsoft.com/office/officeart/2005/8/layout/vProcess5"/>
    <dgm:cxn modelId="{B89FE903-9BB8-4059-97AD-5C95C2217E2C}" type="presOf" srcId="{CB9AAD08-1E59-434D-BC17-3B91F3022141}" destId="{FBBB9107-BCC1-4B5B-A22B-7D120B00A45B}" srcOrd="0" destOrd="0" presId="urn:microsoft.com/office/officeart/2005/8/layout/vProcess5"/>
    <dgm:cxn modelId="{B2DF2C98-BC0F-45F9-A99C-D5182FE00747}" type="presOf" srcId="{E4F370DE-48A1-45C7-83C3-BFB86AD09081}" destId="{AB08E2AF-35C5-4D10-B9BD-27B72D8D543D}" srcOrd="0" destOrd="0" presId="urn:microsoft.com/office/officeart/2005/8/layout/vProcess5"/>
    <dgm:cxn modelId="{030DB6AA-BB1E-418F-95C9-D31F2E38B5EB}" type="presOf" srcId="{CB9AAD08-1E59-434D-BC17-3B91F3022141}" destId="{EA199AE3-81A1-49A8-8D2F-5900D798294B}" srcOrd="1" destOrd="0" presId="urn:microsoft.com/office/officeart/2005/8/layout/vProcess5"/>
    <dgm:cxn modelId="{B3703BC2-C976-433A-B33C-63A93460C18E}" type="presParOf" srcId="{C9E87E69-D2CA-4F5A-9388-921F210C716C}" destId="{ED0592C1-F025-430C-A126-4FBACDB80AA7}" srcOrd="0" destOrd="0" presId="urn:microsoft.com/office/officeart/2005/8/layout/vProcess5"/>
    <dgm:cxn modelId="{EF41A953-4AE8-42E7-9E18-A11312E71644}" type="presParOf" srcId="{C9E87E69-D2CA-4F5A-9388-921F210C716C}" destId="{B6FE1096-1A8B-486F-A2F2-BFE651986DE1}" srcOrd="1" destOrd="0" presId="urn:microsoft.com/office/officeart/2005/8/layout/vProcess5"/>
    <dgm:cxn modelId="{DCE0BB14-05E6-4E75-84A2-BD28C0F1C3EF}" type="presParOf" srcId="{C9E87E69-D2CA-4F5A-9388-921F210C716C}" destId="{D12DBC89-3DEE-4C9D-A5DD-C75F2D09F26D}" srcOrd="2" destOrd="0" presId="urn:microsoft.com/office/officeart/2005/8/layout/vProcess5"/>
    <dgm:cxn modelId="{2B2B2937-39D5-4174-900F-FAA603D2C063}" type="presParOf" srcId="{C9E87E69-D2CA-4F5A-9388-921F210C716C}" destId="{973974DF-CED9-43C0-9800-58A69F1C01F4}" srcOrd="3" destOrd="0" presId="urn:microsoft.com/office/officeart/2005/8/layout/vProcess5"/>
    <dgm:cxn modelId="{4611EB83-58E7-411F-B88B-70CADCDAC6FB}" type="presParOf" srcId="{C9E87E69-D2CA-4F5A-9388-921F210C716C}" destId="{FBBB9107-BCC1-4B5B-A22B-7D120B00A45B}" srcOrd="4" destOrd="0" presId="urn:microsoft.com/office/officeart/2005/8/layout/vProcess5"/>
    <dgm:cxn modelId="{5189059A-58A6-422D-8417-72EA96DBD4B2}" type="presParOf" srcId="{C9E87E69-D2CA-4F5A-9388-921F210C716C}" destId="{AB08E2AF-35C5-4D10-B9BD-27B72D8D543D}" srcOrd="5" destOrd="0" presId="urn:microsoft.com/office/officeart/2005/8/layout/vProcess5"/>
    <dgm:cxn modelId="{5DFF55AA-09AF-49DE-BD80-E08D0783BBCE}" type="presParOf" srcId="{C9E87E69-D2CA-4F5A-9388-921F210C716C}" destId="{A612C489-0C5D-41B2-9C01-150CCE225B65}" srcOrd="6" destOrd="0" presId="urn:microsoft.com/office/officeart/2005/8/layout/vProcess5"/>
    <dgm:cxn modelId="{CBF9AFE1-03D7-4F91-AE24-ED0E56EDB200}" type="presParOf" srcId="{C9E87E69-D2CA-4F5A-9388-921F210C716C}" destId="{DC200B1C-43C1-4407-8CFE-1D87860FA3DA}" srcOrd="7" destOrd="0" presId="urn:microsoft.com/office/officeart/2005/8/layout/vProcess5"/>
    <dgm:cxn modelId="{A873F627-6FE8-4E6A-8384-8358B20B49A3}" type="presParOf" srcId="{C9E87E69-D2CA-4F5A-9388-921F210C716C}" destId="{CFF35500-1A10-4FB0-94AC-CE4AD8D45D5E}" srcOrd="8" destOrd="0" presId="urn:microsoft.com/office/officeart/2005/8/layout/vProcess5"/>
    <dgm:cxn modelId="{001BBDF6-3CCD-4604-8A2D-DAB2DD42E4C3}" type="presParOf" srcId="{C9E87E69-D2CA-4F5A-9388-921F210C716C}" destId="{CA1783F7-056F-4D20-8EB8-2276A023D8BB}" srcOrd="9" destOrd="0" presId="urn:microsoft.com/office/officeart/2005/8/layout/vProcess5"/>
    <dgm:cxn modelId="{AFF89C22-61F1-4231-A8DD-97F741E4D7D4}" type="presParOf" srcId="{C9E87E69-D2CA-4F5A-9388-921F210C716C}" destId="{5F600127-B6E7-4D32-AE77-DBB9DC3D5BC8}" srcOrd="10" destOrd="0" presId="urn:microsoft.com/office/officeart/2005/8/layout/vProcess5"/>
    <dgm:cxn modelId="{ED94BB46-9FEE-4287-8EC4-720036C0C8E1}"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4E3CAB5-4AB5-4736-8A13-7DD3330022A9}" type="presOf" srcId="{FF4AB757-4713-47A3-BB7B-067EDDCA996E}" destId="{28E28C4A-B666-4713-AF33-DC7A55C31910}" srcOrd="0" destOrd="0" presId="urn:microsoft.com/office/officeart/2008/layout/VerticalCurvedList"/>
    <dgm:cxn modelId="{46873C30-C060-4BB6-A371-6E7FFEE8674F}" type="presOf" srcId="{571CC073-B4EA-454E-8A5E-FC001A76EABC}" destId="{C1F95457-0E13-4C00-AF3F-5279185B3005}" srcOrd="0" destOrd="0" presId="urn:microsoft.com/office/officeart/2008/layout/VerticalCurvedList"/>
    <dgm:cxn modelId="{25ECA446-8698-453B-9D4C-94653CB7BC07}" type="presOf" srcId="{06E2E3DF-F316-49D9-A67B-AA423B01443A}" destId="{84E162AD-861D-4555-B043-F79679CCDBDA}"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C3DC28A3-96DC-40E6-9CBE-52098C738037}" srcId="{571CC073-B4EA-454E-8A5E-FC001A76EABC}" destId="{A50FE504-1104-4E3E-96EE-82E0DF0B2B54}" srcOrd="0" destOrd="0" parTransId="{D39D9F66-15B6-4F71-8FCF-D0C49007B96A}" sibTransId="{06E2E3DF-F316-49D9-A67B-AA423B01443A}"/>
    <dgm:cxn modelId="{18F8D44E-3751-4DE8-AB1B-7B70C81F1065}" type="presOf" srcId="{ADE62514-D186-4F2A-8007-DA2D3ECF5917}" destId="{F3326EF4-3F1C-40D6-AD2F-41BE48E9075D}" srcOrd="0" destOrd="0" presId="urn:microsoft.com/office/officeart/2008/layout/VerticalCurvedList"/>
    <dgm:cxn modelId="{3DD6EB4A-056E-4D16-81AE-1D698857139E}" type="presOf" srcId="{A50FE504-1104-4E3E-96EE-82E0DF0B2B54}" destId="{75E5B31E-F96A-4310-906E-165C6457FC35}" srcOrd="0" destOrd="0" presId="urn:microsoft.com/office/officeart/2008/layout/VerticalCurvedList"/>
    <dgm:cxn modelId="{C5F1D3C8-0F82-4C00-B4AA-8D5C9B32A4C9}" type="presOf" srcId="{9BA3BFB1-40BC-4608-A3C1-4892621633F4}" destId="{35946B6A-C79D-43ED-A9BB-D43F7A1B11AC}"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BCF5DF0D-FFD4-408C-A6DB-3B51F0EAD055}" srcId="{571CC073-B4EA-454E-8A5E-FC001A76EABC}" destId="{9BA3BFB1-40BC-4608-A3C1-4892621633F4}" srcOrd="1" destOrd="0" parTransId="{80901D5D-DAB7-4467-A5EB-8A89CD88B662}" sibTransId="{E8A6600B-6B1A-4EF6-95E9-1DEFBD93B2F1}"/>
    <dgm:cxn modelId="{BD95462C-5D3F-4C94-BE5B-25BC6449BCAB}" type="presParOf" srcId="{C1F95457-0E13-4C00-AF3F-5279185B3005}" destId="{4208A881-E163-4E2D-843D-3E50A7960126}" srcOrd="0" destOrd="0" presId="urn:microsoft.com/office/officeart/2008/layout/VerticalCurvedList"/>
    <dgm:cxn modelId="{1852362F-29D5-4B01-9F73-1A16165C34E8}" type="presParOf" srcId="{4208A881-E163-4E2D-843D-3E50A7960126}" destId="{18DFAB4C-927C-4D8E-B963-160FBB72A981}" srcOrd="0" destOrd="0" presId="urn:microsoft.com/office/officeart/2008/layout/VerticalCurvedList"/>
    <dgm:cxn modelId="{DECEC1A6-63C2-4A29-930B-B0FF5AD3557A}" type="presParOf" srcId="{18DFAB4C-927C-4D8E-B963-160FBB72A981}" destId="{D7A136A3-59C3-4E7B-B46A-5EBCE8A4078B}" srcOrd="0" destOrd="0" presId="urn:microsoft.com/office/officeart/2008/layout/VerticalCurvedList"/>
    <dgm:cxn modelId="{005505E1-27D6-458E-B39D-39998963A240}" type="presParOf" srcId="{18DFAB4C-927C-4D8E-B963-160FBB72A981}" destId="{84E162AD-861D-4555-B043-F79679CCDBDA}" srcOrd="1" destOrd="0" presId="urn:microsoft.com/office/officeart/2008/layout/VerticalCurvedList"/>
    <dgm:cxn modelId="{2196F557-47E6-4EA2-B098-A6E9184AC04D}" type="presParOf" srcId="{18DFAB4C-927C-4D8E-B963-160FBB72A981}" destId="{0CC9D516-AF50-449F-94BB-47477852AD53}" srcOrd="2" destOrd="0" presId="urn:microsoft.com/office/officeart/2008/layout/VerticalCurvedList"/>
    <dgm:cxn modelId="{7348C251-CA4C-42D7-8583-0EBEA6977DA5}" type="presParOf" srcId="{18DFAB4C-927C-4D8E-B963-160FBB72A981}" destId="{44A52C95-0F8F-4D9A-AFA3-B197DFE13F6B}" srcOrd="3" destOrd="0" presId="urn:microsoft.com/office/officeart/2008/layout/VerticalCurvedList"/>
    <dgm:cxn modelId="{1D24D725-C4D3-4A98-AB9A-DB7CD39A3ADC}" type="presParOf" srcId="{4208A881-E163-4E2D-843D-3E50A7960126}" destId="{75E5B31E-F96A-4310-906E-165C6457FC35}" srcOrd="1" destOrd="0" presId="urn:microsoft.com/office/officeart/2008/layout/VerticalCurvedList"/>
    <dgm:cxn modelId="{07DFF520-4AD6-4D8E-81C3-5E60ED90738C}" type="presParOf" srcId="{4208A881-E163-4E2D-843D-3E50A7960126}" destId="{C8F651BA-84C1-4A52-AD0D-B1C463F0A349}" srcOrd="2" destOrd="0" presId="urn:microsoft.com/office/officeart/2008/layout/VerticalCurvedList"/>
    <dgm:cxn modelId="{CE1A8490-01C6-461B-A0C7-F64088A3FAF1}" type="presParOf" srcId="{C8F651BA-84C1-4A52-AD0D-B1C463F0A349}" destId="{D674996A-9698-4C0E-A987-5AA7107C8C4A}" srcOrd="0" destOrd="0" presId="urn:microsoft.com/office/officeart/2008/layout/VerticalCurvedList"/>
    <dgm:cxn modelId="{193365D9-1824-40DA-AB18-F5E2E9FA677E}" type="presParOf" srcId="{4208A881-E163-4E2D-843D-3E50A7960126}" destId="{35946B6A-C79D-43ED-A9BB-D43F7A1B11AC}" srcOrd="3" destOrd="0" presId="urn:microsoft.com/office/officeart/2008/layout/VerticalCurvedList"/>
    <dgm:cxn modelId="{1EB5C4EC-A57A-4C16-AD9E-3B809675EE36}" type="presParOf" srcId="{4208A881-E163-4E2D-843D-3E50A7960126}" destId="{4B00914D-B781-4C43-A4FD-C953FE0B02B6}" srcOrd="4" destOrd="0" presId="urn:microsoft.com/office/officeart/2008/layout/VerticalCurvedList"/>
    <dgm:cxn modelId="{B37F4A40-3885-4AB5-AE79-6A4951A31F3E}" type="presParOf" srcId="{4B00914D-B781-4C43-A4FD-C953FE0B02B6}" destId="{7EB2EFC3-00A9-48B7-84F0-724AD22CF8C5}" srcOrd="0" destOrd="0" presId="urn:microsoft.com/office/officeart/2008/layout/VerticalCurvedList"/>
    <dgm:cxn modelId="{360A6FD7-CB6F-42AA-AEAE-637852F6D4C5}" type="presParOf" srcId="{4208A881-E163-4E2D-843D-3E50A7960126}" destId="{28E28C4A-B666-4713-AF33-DC7A55C31910}" srcOrd="5" destOrd="0" presId="urn:microsoft.com/office/officeart/2008/layout/VerticalCurvedList"/>
    <dgm:cxn modelId="{9D7AD5FA-D1C6-4846-A857-397A29A1D878}" type="presParOf" srcId="{4208A881-E163-4E2D-843D-3E50A7960126}" destId="{D5847197-625B-4B6B-B5A8-C440C325C69A}" srcOrd="6" destOrd="0" presId="urn:microsoft.com/office/officeart/2008/layout/VerticalCurvedList"/>
    <dgm:cxn modelId="{EDE9FDE8-514C-4A9C-BBDE-175AC2EC7D10}" type="presParOf" srcId="{D5847197-625B-4B6B-B5A8-C440C325C69A}" destId="{F2ED3955-CA3A-476D-A8C3-4768977D5415}" srcOrd="0" destOrd="0" presId="urn:microsoft.com/office/officeart/2008/layout/VerticalCurvedList"/>
    <dgm:cxn modelId="{15DE1B57-729D-4071-8FE4-DE5DBBF95B09}" type="presParOf" srcId="{4208A881-E163-4E2D-843D-3E50A7960126}" destId="{F3326EF4-3F1C-40D6-AD2F-41BE48E9075D}" srcOrd="7" destOrd="0" presId="urn:microsoft.com/office/officeart/2008/layout/VerticalCurvedList"/>
    <dgm:cxn modelId="{9FD3BA91-2A99-43B2-BC9D-9D1D597C5537}" type="presParOf" srcId="{4208A881-E163-4E2D-843D-3E50A7960126}" destId="{7867F432-F86A-4821-8A91-EF7DFC3D0BF7}" srcOrd="8" destOrd="0" presId="urn:microsoft.com/office/officeart/2008/layout/VerticalCurvedList"/>
    <dgm:cxn modelId="{DE7370F3-A071-4223-B87B-9CBD896D36CB}"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2928C75D-D94D-424B-BCAD-B17AC97F1A6D}" type="presOf" srcId="{202EA808-0845-4CB0-94E1-A577637259FF}" destId="{6C3DE0DA-9C33-4F7D-8B4D-358769D0F62A}" srcOrd="0" destOrd="0" presId="urn:microsoft.com/office/officeart/2005/8/layout/hList1"/>
    <dgm:cxn modelId="{7F413BBA-6771-4C01-A300-A2F1011FFA8D}" srcId="{37E49A14-5DD6-46F0-82DC-8CBCAB193ECE}" destId="{F71CFF87-E0BA-4072-8210-D9D6A11F669E}" srcOrd="0" destOrd="0" parTransId="{25C3E9C0-7D93-4567-B4A4-00EC93198871}" sibTransId="{019A9BD3-5455-4391-BEA3-9358E313EA41}"/>
    <dgm:cxn modelId="{6C68940E-27AB-4E97-90DB-8831A8019FE3}" srcId="{52320D77-3CBF-4A96-B00A-61BEEF89E848}" destId="{780BC076-E1F2-473E-A4FC-4F1B9FE5CD51}" srcOrd="1" destOrd="0" parTransId="{74698D24-3ACD-43CF-9CBA-1885758DC678}" sibTransId="{3278942A-49DB-41D6-A568-9451D75EC100}"/>
    <dgm:cxn modelId="{3DE3D508-FAF5-4BC2-AB1F-7A0D8AFA29DF}" type="presOf" srcId="{9C077587-D1B6-4A98-8C2A-F3E16C32A79E}" destId="{144CD34C-2D61-4859-9491-D0D168726D62}" srcOrd="0" destOrd="1" presId="urn:microsoft.com/office/officeart/2005/8/layout/hList1"/>
    <dgm:cxn modelId="{93995E1E-D616-444B-993D-BBA9BBC9269E}" type="presOf" srcId="{F8039E7C-E1BB-4767-902E-ADE7AC968FDA}" destId="{144CD34C-2D61-4859-9491-D0D168726D62}"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25E05B16-D003-4F94-8FFF-CBE1F26301DF}" srcId="{52320D77-3CBF-4A96-B00A-61BEEF89E848}" destId="{37E49A14-5DD6-46F0-82DC-8CBCAB193ECE}" srcOrd="0" destOrd="0" parTransId="{08779644-0D27-477D-8687-A0885C648068}" sibTransId="{7DC3CFDD-8E07-4653-96B2-8E186E4E4177}"/>
    <dgm:cxn modelId="{725D944B-10D8-4094-8E87-00E4F7F69B86}" type="presOf" srcId="{3FB69B1A-1EB8-459A-9811-0CD9158B5CB6}" destId="{9AB36AE3-2079-49D4-B421-C8BC2E45012C}" srcOrd="0" destOrd="0" presId="urn:microsoft.com/office/officeart/2005/8/layout/hList1"/>
    <dgm:cxn modelId="{59841ACF-E8E4-4BE3-8765-260BFA19EEA3}" type="presOf" srcId="{52320D77-3CBF-4A96-B00A-61BEEF89E848}" destId="{B19D8A3B-52AF-4D7B-8810-C4014A387ED0}" srcOrd="0" destOrd="0" presId="urn:microsoft.com/office/officeart/2005/8/layout/hList1"/>
    <dgm:cxn modelId="{394E8701-7E37-4469-A573-4D4ED64152AF}" type="presOf" srcId="{FBDAB40B-62E8-49B8-BCAF-28C34AE1B6DC}" destId="{5AD0A9DC-A4F8-45EF-9D75-E223D6BC5AAA}" srcOrd="0" destOrd="1" presId="urn:microsoft.com/office/officeart/2005/8/layout/hList1"/>
    <dgm:cxn modelId="{7B85763D-73F4-4DA1-A874-80D3E28407B8}" type="presOf" srcId="{37E49A14-5DD6-46F0-82DC-8CBCAB193ECE}" destId="{A5CFDB7F-ACCF-4F1A-8886-0DFF70975904}"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15CC8F82-B56F-49DF-BFCD-B1323951F727}" srcId="{780BC076-E1F2-473E-A4FC-4F1B9FE5CD51}" destId="{202EA808-0845-4CB0-94E1-A577637259FF}" srcOrd="0" destOrd="0" parTransId="{053ADEAC-6972-45C8-8490-5E50A2BDB24C}" sibTransId="{C4B5BFBE-D05E-40D8-A217-A269612C34CD}"/>
    <dgm:cxn modelId="{D244010C-D636-4400-8E99-6677AB7D65DC}" type="presOf" srcId="{DA204B41-0414-479F-818E-68DA77744433}" destId="{6C3DE0DA-9C33-4F7D-8B4D-358769D0F62A}" srcOrd="0" destOrd="1" presId="urn:microsoft.com/office/officeart/2005/8/layout/hList1"/>
    <dgm:cxn modelId="{DEC35215-1F9E-4C2D-98A4-5F56E439BC61}" type="presOf" srcId="{DEC20A41-E729-45BC-91F6-BD8524888715}" destId="{A99E0AE4-DC1D-4009-9432-07638544E234}" srcOrd="0" destOrd="0" presId="urn:microsoft.com/office/officeart/2005/8/layout/hList1"/>
    <dgm:cxn modelId="{552029E3-B3A6-4983-AA66-FF18F149BB67}" type="presOf" srcId="{F71CFF87-E0BA-4072-8210-D9D6A11F669E}" destId="{5AD0A9DC-A4F8-45EF-9D75-E223D6BC5AAA}" srcOrd="0" destOrd="0" presId="urn:microsoft.com/office/officeart/2005/8/layout/hList1"/>
    <dgm:cxn modelId="{E9A234E4-3157-45D3-92A2-6728ECEDDCC4}" type="presOf" srcId="{A616282C-90A4-409A-98EA-101DB849F474}" destId="{8314754B-B484-422F-94C2-91B11F3A1BA0}" srcOrd="0" destOrd="0" presId="urn:microsoft.com/office/officeart/2005/8/layout/hList1"/>
    <dgm:cxn modelId="{CE527523-CF5C-4790-A5F0-1C4616755756}" type="presOf" srcId="{46C34D1F-E513-48FF-A968-E5CB79D49449}" destId="{6C3DE0DA-9C33-4F7D-8B4D-358769D0F62A}" srcOrd="0" destOrd="2" presId="urn:microsoft.com/office/officeart/2005/8/layout/hList1"/>
    <dgm:cxn modelId="{AF026A81-213B-4944-9EB3-E4DED0232524}" type="presOf" srcId="{780BC076-E1F2-473E-A4FC-4F1B9FE5CD51}" destId="{7AA22C94-CA25-4AAC-AC57-BB9728510664}" srcOrd="0" destOrd="0" presId="urn:microsoft.com/office/officeart/2005/8/layout/hList1"/>
    <dgm:cxn modelId="{833E7474-68CA-44F3-AC26-F16F170974DD}" srcId="{DEC20A41-E729-45BC-91F6-BD8524888715}" destId="{6A8F36AB-C7C8-4480-B222-C1E12745DF71}" srcOrd="1" destOrd="0" parTransId="{4CAA01FE-2F0B-4EC0-B24B-314088684A3E}" sibTransId="{1CE1E420-CEE0-43F8-95AD-41963FF9F40F}"/>
    <dgm:cxn modelId="{8018EF3E-A7FF-4B8C-A76F-88D378D4BB30}" srcId="{52320D77-3CBF-4A96-B00A-61BEEF89E848}" destId="{DEC20A41-E729-45BC-91F6-BD8524888715}" srcOrd="2" destOrd="0" parTransId="{2D449AA0-6640-4636-ADE0-84CD26D692B5}" sibTransId="{C7AA2A14-D7AD-4948-B318-D44687B9C2E3}"/>
    <dgm:cxn modelId="{86115BE6-6E38-4CE5-8104-9BB70F5FBD5B}" srcId="{780BC076-E1F2-473E-A4FC-4F1B9FE5CD51}" destId="{DA204B41-0414-479F-818E-68DA77744433}" srcOrd="1" destOrd="0" parTransId="{F833BAF0-738C-42DE-84E2-1D7A1B05B987}" sibTransId="{E13224AD-BA4C-4AB2-B676-375B8B8FC634}"/>
    <dgm:cxn modelId="{800C69E7-4B2E-4DE0-A654-67C73CDFFA2B}" srcId="{37E49A14-5DD6-46F0-82DC-8CBCAB193ECE}" destId="{FBDAB40B-62E8-49B8-BCAF-28C34AE1B6DC}" srcOrd="1" destOrd="0" parTransId="{4ACE5BA6-20F8-4148-83DF-7142179CBA43}" sibTransId="{962E923E-2FAB-4408-944E-D57199F63DB5}"/>
    <dgm:cxn modelId="{02C059BF-6121-4A09-AD16-2A28BE8E6093}" srcId="{DEC20A41-E729-45BC-91F6-BD8524888715}" destId="{A616282C-90A4-409A-98EA-101DB849F474}" srcOrd="0" destOrd="0" parTransId="{6AE3F61C-C70D-4295-B157-A5D2E96632F2}" sibTransId="{48653AFB-B8F4-492F-B613-40D25F635686}"/>
    <dgm:cxn modelId="{77085384-38C9-4338-A90E-3D890C57C9AB}" srcId="{3FB69B1A-1EB8-459A-9811-0CD9158B5CB6}" destId="{F8039E7C-E1BB-4767-902E-ADE7AC968FDA}" srcOrd="0" destOrd="0" parTransId="{0F0D902D-A06E-4EEF-B1B5-894C2B242F68}" sibTransId="{91DF0109-7975-410A-855C-0F37C4F33B2B}"/>
    <dgm:cxn modelId="{7866419E-C3F5-46A7-855C-803DED35EF68}" srcId="{37E49A14-5DD6-46F0-82DC-8CBCAB193ECE}" destId="{1D17BA11-0131-4F6C-A585-1F468E4BD289}" srcOrd="2" destOrd="0" parTransId="{8D702C19-819B-4E1B-80E4-9217BC608E62}" sibTransId="{96A2FCE6-5E80-4C76-80ED-1721B2220978}"/>
    <dgm:cxn modelId="{85A2CD5A-FED6-4EEA-82F8-44253203C025}" srcId="{780BC076-E1F2-473E-A4FC-4F1B9FE5CD51}" destId="{46C34D1F-E513-48FF-A968-E5CB79D49449}" srcOrd="2" destOrd="0" parTransId="{B98EA76C-876C-49EE-B8A7-77E855A87F2C}" sibTransId="{A6A551B1-BFFE-4CAB-B41E-7689F27B9C9C}"/>
    <dgm:cxn modelId="{A20B4638-0A36-4667-B305-8408CBA96FCD}" srcId="{3FB69B1A-1EB8-459A-9811-0CD9158B5CB6}" destId="{9C077587-D1B6-4A98-8C2A-F3E16C32A79E}" srcOrd="1" destOrd="0" parTransId="{B673B8E7-19A1-40E6-942A-B27D8579898E}" sibTransId="{AA2A100F-3979-41A6-B4BF-BCF0884CF8AE}"/>
    <dgm:cxn modelId="{C5BB466A-474A-4F29-9B8B-C40DE2DA7C2E}" type="presOf" srcId="{1D17BA11-0131-4F6C-A585-1F468E4BD289}" destId="{5AD0A9DC-A4F8-45EF-9D75-E223D6BC5AAA}" srcOrd="0" destOrd="2"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10-11-2015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11/10/2015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71081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30</a:t>
            </a:fld>
            <a:endParaRPr lang="en-US"/>
          </a:p>
        </p:txBody>
      </p:sp>
    </p:spTree>
    <p:extLst>
      <p:ext uri="{BB962C8B-B14F-4D97-AF65-F5344CB8AC3E}">
        <p14:creationId xmlns:p14="http://schemas.microsoft.com/office/powerpoint/2010/main" val="2224562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31</a:t>
            </a:fld>
            <a:endParaRPr lang="en-US"/>
          </a:p>
        </p:txBody>
      </p:sp>
    </p:spTree>
    <p:extLst>
      <p:ext uri="{BB962C8B-B14F-4D97-AF65-F5344CB8AC3E}">
        <p14:creationId xmlns:p14="http://schemas.microsoft.com/office/powerpoint/2010/main" val="872868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33</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34</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36</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37</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38</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40</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84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93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106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115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119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134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135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Although model-based development</a:t>
            </a:r>
            <a:r>
              <a:rPr lang="tr-TR" baseline="0" dirty="0" smtClean="0"/>
              <a:t>/system modeling is becoming more common in industry, system/software engineering processes, most of the time, are document-centric.</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23074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are dealing with hundres of pages technical specifications related to design princibles.</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6</a:t>
            </a:fld>
            <a:endParaRPr lang="en-US"/>
          </a:p>
        </p:txBody>
      </p:sp>
    </p:spTree>
    <p:extLst>
      <p:ext uri="{BB962C8B-B14F-4D97-AF65-F5344CB8AC3E}">
        <p14:creationId xmlns:p14="http://schemas.microsoft.com/office/powerpoint/2010/main" val="1661862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This</a:t>
            </a:r>
            <a:r>
              <a:rPr lang="tr-TR" baseline="0" dirty="0" smtClean="0"/>
              <a:t> covers different dicisiplines such as mechanical/process/electrical/civil engineering. They are working on the data sheets, technical specs, design documents such as isometrics etc.</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136058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Lack of semantics, informal…</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11</a:t>
            </a:fld>
            <a:endParaRPr lang="en-US"/>
          </a:p>
        </p:txBody>
      </p:sp>
    </p:spTree>
    <p:extLst>
      <p:ext uri="{BB962C8B-B14F-4D97-AF65-F5344CB8AC3E}">
        <p14:creationId xmlns:p14="http://schemas.microsoft.com/office/powerpoint/2010/main" val="3482710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12</a:t>
            </a:fld>
            <a:endParaRPr lang="en-US"/>
          </a:p>
        </p:txBody>
      </p:sp>
    </p:spTree>
    <p:extLst>
      <p:ext uri="{BB962C8B-B14F-4D97-AF65-F5344CB8AC3E}">
        <p14:creationId xmlns:p14="http://schemas.microsoft.com/office/powerpoint/2010/main" val="343119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15</a:t>
            </a:fld>
            <a:endParaRPr lang="en-US"/>
          </a:p>
        </p:txBody>
      </p:sp>
    </p:spTree>
    <p:extLst>
      <p:ext uri="{BB962C8B-B14F-4D97-AF65-F5344CB8AC3E}">
        <p14:creationId xmlns:p14="http://schemas.microsoft.com/office/powerpoint/2010/main" val="2144727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10 November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10 November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diagramColors" Target="../diagrams/colors16.xml"/><Relationship Id="rId12"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6.xml"/><Relationship Id="rId11" Type="http://schemas.openxmlformats.org/officeDocument/2006/relationships/image" Target="../media/image86.png"/><Relationship Id="rId5" Type="http://schemas.openxmlformats.org/officeDocument/2006/relationships/diagramLayout" Target="../diagrams/layout16.xml"/><Relationship Id="rId10" Type="http://schemas.openxmlformats.org/officeDocument/2006/relationships/image" Target="../media/image85.png"/><Relationship Id="rId4" Type="http://schemas.openxmlformats.org/officeDocument/2006/relationships/diagramData" Target="../diagrams/data16.xml"/><Relationship Id="rId9" Type="http://schemas.openxmlformats.org/officeDocument/2006/relationships/image" Target="../media/image84.png"/></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95.png"/><Relationship Id="rId7" Type="http://schemas.openxmlformats.org/officeDocument/2006/relationships/diagramColors" Target="../diagrams/colors17.xml"/><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10" Type="http://schemas.openxmlformats.org/officeDocument/2006/relationships/image" Target="../media/image97.png"/><Relationship Id="rId4" Type="http://schemas.openxmlformats.org/officeDocument/2006/relationships/diagramData" Target="../diagrams/data17.xml"/><Relationship Id="rId9" Type="http://schemas.openxmlformats.org/officeDocument/2006/relationships/image" Target="../media/image96.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9.jpeg"/><Relationship Id="rId1" Type="http://schemas.openxmlformats.org/officeDocument/2006/relationships/slideLayout" Target="../slideLayouts/slideLayout10.xml"/><Relationship Id="rId4" Type="http://schemas.openxmlformats.org/officeDocument/2006/relationships/image" Target="../media/image106.png"/></Relationships>
</file>

<file path=ppt/slides/_rels/slide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jpeg"/><Relationship Id="rId1" Type="http://schemas.openxmlformats.org/officeDocument/2006/relationships/slideLayout" Target="../slideLayouts/slideLayout10.xml"/><Relationship Id="rId4" Type="http://schemas.openxmlformats.org/officeDocument/2006/relationships/image" Target="../media/image10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9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9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8.jpeg"/><Relationship Id="rId3" Type="http://schemas.openxmlformats.org/officeDocument/2006/relationships/image" Target="../media/image24.jpeg"/><Relationship Id="rId7" Type="http://schemas.openxmlformats.org/officeDocument/2006/relationships/diagramData" Target="../diagrams/data5.xml"/><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jpeg"/><Relationship Id="rId11" Type="http://schemas.microsoft.com/office/2007/relationships/diagramDrawing" Target="../diagrams/drawing5.xml"/><Relationship Id="rId5" Type="http://schemas.openxmlformats.org/officeDocument/2006/relationships/image" Target="../media/image23.jpeg"/><Relationship Id="rId10" Type="http://schemas.openxmlformats.org/officeDocument/2006/relationships/diagramColors" Target="../diagrams/colors5.xml"/><Relationship Id="rId4" Type="http://schemas.openxmlformats.org/officeDocument/2006/relationships/image" Target="../media/image25.jpeg"/><Relationship Id="rId9"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2.xml"/><Relationship Id="rId16"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4.jpeg"/><Relationship Id="rId7" Type="http://schemas.openxmlformats.org/officeDocument/2006/relationships/diagramQuickStyle" Target="../diagrams/quickStyle6.xml"/><Relationship Id="rId12"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23.jpeg"/><Relationship Id="rId5" Type="http://schemas.openxmlformats.org/officeDocument/2006/relationships/diagramData" Target="../diagrams/data6.xml"/><Relationship Id="rId10" Type="http://schemas.openxmlformats.org/officeDocument/2006/relationships/image" Target="../media/image20.png"/><Relationship Id="rId4" Type="http://schemas.openxmlformats.org/officeDocument/2006/relationships/image" Target="../media/image25.jpeg"/><Relationship Id="rId9" Type="http://schemas.microsoft.com/office/2007/relationships/diagramDrawing" Target="../diagrams/drawing6.xml"/></Relationships>
</file>

<file path=ppt/slides/_rels/slide3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88640"/>
            <a:ext cx="8496944" cy="1296143"/>
          </a:xfrm>
        </p:spPr>
        <p:txBody>
          <a:bodyPr/>
          <a:lstStyle/>
          <a:p>
            <a:r>
              <a:rPr lang="tr-TR" dirty="0" smtClean="0"/>
              <a:t>MPM4CPS</a:t>
            </a:r>
            <a:br>
              <a:rPr lang="tr-TR" dirty="0" smtClean="0"/>
            </a:br>
            <a:r>
              <a:rPr lang="tr-TR" sz="2400" dirty="0" smtClean="0"/>
              <a:t>Multi Paradigm Modeling for Cyber Physical Systems</a:t>
            </a:r>
            <a:br>
              <a:rPr lang="tr-TR" sz="2400" dirty="0" smtClean="0"/>
            </a:br>
            <a:r>
              <a:rPr lang="en-US" sz="1600" i="1" dirty="0" err="1"/>
              <a:t>Novisad</a:t>
            </a:r>
            <a:r>
              <a:rPr lang="en-US" sz="1600" i="1" dirty="0"/>
              <a:t> Management </a:t>
            </a:r>
            <a:r>
              <a:rPr lang="en-US" sz="1600" i="1" dirty="0" err="1"/>
              <a:t>Commitee</a:t>
            </a:r>
            <a:r>
              <a:rPr lang="en-US" sz="1600" i="1" dirty="0"/>
              <a:t> and Working Group Meetings 11-12 November 2015</a:t>
            </a:r>
          </a:p>
        </p:txBody>
      </p:sp>
      <p:sp>
        <p:nvSpPr>
          <p:cNvPr id="3" name="Title 1"/>
          <p:cNvSpPr txBox="1">
            <a:spLocks/>
          </p:cNvSpPr>
          <p:nvPr/>
        </p:nvSpPr>
        <p:spPr>
          <a:xfrm>
            <a:off x="407864" y="1988840"/>
            <a:ext cx="8245276" cy="93610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800" dirty="0" smtClean="0"/>
              <a:t>ModelWriter: Text &amp; Model Synchronized Document Engineering Platform</a:t>
            </a:r>
          </a:p>
          <a:p>
            <a:r>
              <a:rPr lang="tr-TR" sz="1800" dirty="0" smtClean="0"/>
              <a:t>ASSUME: Affordable Safe &amp; Secure Mobility Evolution Platform</a:t>
            </a:r>
          </a:p>
          <a:p>
            <a:endParaRPr lang="tr-TR" sz="1800" dirty="0"/>
          </a:p>
          <a:p>
            <a:r>
              <a:rPr lang="tr-TR" sz="1600" i="1" dirty="0" smtClean="0"/>
              <a:t>Speaker: Ferhat Erata</a:t>
            </a:r>
            <a:endParaRPr lang="en-US" sz="1600" i="1" dirty="0"/>
          </a:p>
        </p:txBody>
      </p:sp>
    </p:spTree>
    <p:extLst>
      <p:ext uri="{BB962C8B-B14F-4D97-AF65-F5344CB8AC3E}">
        <p14:creationId xmlns:p14="http://schemas.microsoft.com/office/powerpoint/2010/main" val="1872856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4665401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6526400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err="1" smtClean="0"/>
              <a:t>Yagup</a:t>
            </a:r>
            <a:r>
              <a:rPr lang="tr-TR" sz="1400" i="1" dirty="0" smtClean="0"/>
              <a:t> MACİT (HAVELSAN)</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10.11.2015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10.11.2015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10.11.2015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10.11.2015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088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10.11.2015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10.11.2015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10.11.2015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53203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90302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772841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48018210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244580891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34316014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35354861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The Project Idea with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21260910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schemeClr val="bg1"/>
                </a:solidFill>
              </a:rPr>
              <a:t>What</a:t>
            </a:r>
            <a:r>
              <a:rPr lang="fr-FR" sz="4800" dirty="0">
                <a:solidFill>
                  <a:schemeClr val="bg1"/>
                </a:solidFill>
              </a:rPr>
              <a:t> </a:t>
            </a:r>
            <a:r>
              <a:rPr lang="fr-FR" sz="4800" dirty="0" err="1">
                <a:solidFill>
                  <a:schemeClr val="bg1"/>
                </a:solidFill>
              </a:rPr>
              <a:t>is</a:t>
            </a:r>
            <a:r>
              <a:rPr lang="fr-FR" sz="4800" dirty="0">
                <a:solidFill>
                  <a:schemeClr val="bg1"/>
                </a:solidFill>
              </a:rPr>
              <a:t> the </a:t>
            </a:r>
            <a:r>
              <a:rPr lang="fr-FR" sz="4800" dirty="0" err="1">
                <a:solidFill>
                  <a:schemeClr val="bg1"/>
                </a:solidFill>
              </a:rPr>
              <a:t>problem</a:t>
            </a:r>
            <a:r>
              <a:rPr lang="fr-FR" sz="4800" dirty="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81431012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54524151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72237605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25358439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Write once … and </a:t>
            </a:r>
            <a:r>
              <a:rPr lang="fr-FR" sz="3200" dirty="0" err="1">
                <a:solidFill>
                  <a:schemeClr val="bg1"/>
                </a:solidFill>
              </a:rPr>
              <a:t>never</a:t>
            </a:r>
            <a:r>
              <a:rPr lang="fr-FR" sz="3200" dirty="0">
                <a:solidFill>
                  <a:schemeClr val="bg1"/>
                </a:solidFill>
              </a:rPr>
              <a:t> look at </a:t>
            </a:r>
            <a:r>
              <a:rPr lang="fr-FR" sz="3200" dirty="0" err="1" smtClean="0">
                <a:solidFill>
                  <a:schemeClr val="bg1"/>
                </a:solidFill>
              </a:rPr>
              <a:t>afte</a:t>
            </a:r>
            <a:r>
              <a:rPr lang="tr-TR" sz="3200" dirty="0" smtClean="0">
                <a:solidFill>
                  <a:schemeClr val="bg1"/>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69307341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schemeClr val="bg1"/>
                </a:solidFill>
              </a:rPr>
              <a:t>Hard to </a:t>
            </a:r>
            <a:r>
              <a:rPr lang="fr-FR" sz="3200" dirty="0" err="1">
                <a:solidFill>
                  <a:schemeClr val="bg1"/>
                </a:solidFill>
              </a:rPr>
              <a:t>keep</a:t>
            </a:r>
            <a:r>
              <a:rPr lang="fr-FR" sz="3200" dirty="0">
                <a:solidFill>
                  <a:schemeClr val="bg1"/>
                </a:solidFill>
              </a:rPr>
              <a:t> </a:t>
            </a:r>
            <a:r>
              <a:rPr lang="fr-FR" sz="3200" dirty="0" err="1">
                <a:solidFill>
                  <a:schemeClr val="bg1"/>
                </a:solidFill>
              </a:rPr>
              <a:t>it</a:t>
            </a:r>
            <a:r>
              <a:rPr lang="fr-FR" sz="3200" dirty="0">
                <a:solidFill>
                  <a:schemeClr val="bg1"/>
                </a:solidFill>
              </a:rPr>
              <a:t> </a:t>
            </a:r>
            <a:r>
              <a:rPr lang="fr-FR" sz="3200" dirty="0" smtClean="0">
                <a:solidFill>
                  <a:schemeClr val="bg1"/>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0901271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schemeClr val="bg1"/>
                </a:solidFill>
              </a:rPr>
              <a:t>Useful</a:t>
            </a:r>
            <a:r>
              <a:rPr lang="fr-FR" sz="3200" dirty="0">
                <a:solidFill>
                  <a:schemeClr val="bg1"/>
                </a:solidFill>
              </a:rPr>
              <a:t> for </a:t>
            </a:r>
            <a:r>
              <a:rPr lang="fr-FR" sz="3200" dirty="0" err="1">
                <a:solidFill>
                  <a:schemeClr val="bg1"/>
                </a:solidFill>
              </a:rPr>
              <a:t>users</a:t>
            </a:r>
            <a:r>
              <a:rPr lang="fr-FR" sz="3200" dirty="0">
                <a:solidFill>
                  <a:schemeClr val="bg1"/>
                </a:solidFill>
              </a:rPr>
              <a:t> / </a:t>
            </a:r>
            <a:r>
              <a:rPr lang="fr-FR" sz="3200" dirty="0" err="1">
                <a:solidFill>
                  <a:schemeClr val="bg1"/>
                </a:solidFill>
              </a:rPr>
              <a:t>Boring</a:t>
            </a:r>
            <a:r>
              <a:rPr lang="fr-FR" sz="3200" dirty="0">
                <a:solidFill>
                  <a:schemeClr val="bg1"/>
                </a:solidFill>
              </a:rPr>
              <a:t> to </a:t>
            </a:r>
            <a:r>
              <a:rPr lang="fr-FR" sz="3200" dirty="0" err="1">
                <a:solidFill>
                  <a:schemeClr val="bg1"/>
                </a:solidFill>
              </a:rPr>
              <a:t>write</a:t>
            </a:r>
            <a:endParaRPr lang="fr-FR" sz="3200" dirty="0">
              <a:solidFill>
                <a:schemeClr val="bg1"/>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schemeClr val="bg1"/>
                </a:solidFill>
              </a:rPr>
              <a:t>Documentation</a:t>
            </a:r>
            <a:r>
              <a:rPr lang="tr-TR" sz="4800" dirty="0" smtClean="0">
                <a:solidFill>
                  <a:schemeClr val="bg1"/>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0058665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schemeClr val="bg1"/>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schemeClr val="bg1"/>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9884509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374153456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583730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prstClr val="white"/>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2454149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105546537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67656095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61069782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26390238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4895849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980298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236912204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192362099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143863731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646806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39818427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32515083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63853917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351074658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79351251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41168052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337153046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87230333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5462436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22964771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2224380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54770022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70274993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152975007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957258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5236349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203237787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113781629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143646862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267073133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126389817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468932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prstClr val="black"/>
                </a:solidFill>
              </a:rPr>
              <a:t>Project Leader: </a:t>
            </a:r>
            <a:r>
              <a:rPr lang="tr-TR" sz="1400" b="0" dirty="0" smtClean="0">
                <a:solidFill>
                  <a:prstClr val="black"/>
                </a:solidFill>
              </a:rPr>
              <a:t>Udo </a:t>
            </a:r>
            <a:r>
              <a:rPr lang="tr-TR" sz="1400" b="0" dirty="0">
                <a:solidFill>
                  <a:prstClr val="black"/>
                </a:solidFill>
              </a:rPr>
              <a:t>Gleich </a:t>
            </a:r>
            <a:r>
              <a:rPr lang="tr-TR" sz="1400" b="0" dirty="0" smtClean="0">
                <a:solidFill>
                  <a:prstClr val="black"/>
                </a:solidFill>
              </a:rPr>
              <a:t>(</a:t>
            </a:r>
            <a:r>
              <a:rPr lang="tr-TR" sz="1400" b="0" dirty="0" smtClean="0">
                <a:solidFill>
                  <a:prstClr val="black"/>
                </a:solidFill>
                <a:hlinkClick r:id="rId4"/>
              </a:rPr>
              <a:t>udo.gleich@daimler.com</a:t>
            </a:r>
            <a:r>
              <a:rPr lang="tr-TR" sz="1400" b="0" dirty="0" smtClean="0">
                <a:solidFill>
                  <a:prstClr val="black"/>
                </a:solidFill>
              </a:rPr>
              <a:t>)</a:t>
            </a:r>
            <a:endParaRPr lang="tr-TR" sz="1400" b="0" dirty="0" smtClean="0">
              <a:solidFill>
                <a:prstClr val="black"/>
              </a:solidFill>
            </a:endParaRPr>
          </a:p>
          <a:p>
            <a:r>
              <a:rPr lang="tr-TR" sz="1400" b="0" dirty="0" smtClean="0">
                <a:solidFill>
                  <a:prstClr val="black"/>
                </a:solidFill>
              </a:rPr>
              <a:t>Project Email</a:t>
            </a:r>
            <a:r>
              <a:rPr lang="tr-TR" sz="1400" b="0" dirty="0" smtClean="0">
                <a:solidFill>
                  <a:prstClr val="black"/>
                </a:solidFill>
              </a:rPr>
              <a:t>: </a:t>
            </a:r>
            <a:r>
              <a:rPr lang="tr-TR" sz="1400" b="0" dirty="0" smtClean="0">
                <a:solidFill>
                  <a:prstClr val="black"/>
                </a:solidFill>
                <a:hlinkClick r:id="rId5"/>
              </a:rPr>
              <a:t>www.assume-project.eu</a:t>
            </a:r>
            <a:r>
              <a:rPr lang="tr-TR" sz="1400" b="0" dirty="0" smtClean="0">
                <a:solidFill>
                  <a:prstClr val="black"/>
                </a:solidFill>
              </a:rPr>
              <a:t> </a:t>
            </a:r>
            <a:endParaRPr lang="en-GB" sz="1400" dirty="0">
              <a:solidFill>
                <a:prstClr val="black">
                  <a:lumMod val="50000"/>
                  <a:lumOff val="50000"/>
                </a:prstClr>
              </a:solidFill>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3255445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82627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384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400734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337431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74444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lc="http://schemas.openxmlformats.org/drawingml/2006/lockedCanvas"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9906069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40058862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28169435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496810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84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513536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schemas.openxmlformats.org/package/2006/metadata/core-properties"/>
    <ds:schemaRef ds:uri="http://schemas.microsoft.com/office/2006/documentManagement/types"/>
    <ds:schemaRef ds:uri="http://schemas.microsoft.com/office/infopath/2007/PartnerControls"/>
    <ds:schemaRef ds:uri="194ccb06-a9bd-44be-8233-5ea8b0721088"/>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3588</TotalTime>
  <Words>7471</Words>
  <Application>Microsoft Office PowerPoint</Application>
  <PresentationFormat>On-screen Show (4:3)</PresentationFormat>
  <Paragraphs>1177</Paragraphs>
  <Slides>241</Slides>
  <Notes>29</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241</vt:i4>
      </vt:variant>
    </vt:vector>
  </HeadingPairs>
  <TitlesOfParts>
    <vt:vector size="248" baseType="lpstr">
      <vt:lpstr>Arial Unicode MS</vt:lpstr>
      <vt:lpstr>Arial</vt:lpstr>
      <vt:lpstr>Calibri</vt:lpstr>
      <vt:lpstr>Gill Sans MT</vt:lpstr>
      <vt:lpstr>Times New Roman</vt:lpstr>
      <vt:lpstr>Wingdings</vt:lpstr>
      <vt:lpstr>ITEA 3 PowerPoint template_small</vt:lpstr>
      <vt:lpstr>MPM4CPS Multi Paradigm Modeling for Cyber Physical Systems Novisad Management Commitee and Working Group Meetings 11-12 November 2015</vt:lpstr>
      <vt:lpstr>ModelWriter Text &amp; Model-Synchronized Document Engineering Platform</vt:lpstr>
      <vt:lpstr>Industrialization Triangle in ModelWriter Open Source Software</vt:lpstr>
      <vt:lpstr>ModelWriter 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ModelWriter Today’s Knowledge Capture</vt:lpstr>
      <vt:lpstr>ModelWriter  bi-directional Knowledge Capture tool</vt:lpstr>
      <vt:lpstr>ModelWriter Text-Based Knowledge Extraction</vt:lpstr>
      <vt:lpstr>ModelWriter Further Knowledge Valorizations</vt:lpstr>
      <vt:lpstr>Is it possible to connect and keep arbitrary software/system engineering artifacts synchronized ?</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Level of Collaboration within ModelWriter Exploitation of MW in Eclipse &amp; ASSUME</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lpstr>Thank you for your attention We value your opinion and questions.</vt:lpstr>
      <vt:lpstr>Level of Collaboration within ModelWriter International Collaboration (through UCs)</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5 The Project Idea with Demonstrations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675</cp:revision>
  <dcterms:created xsi:type="dcterms:W3CDTF">2014-11-11T13:03:42Z</dcterms:created>
  <dcterms:modified xsi:type="dcterms:W3CDTF">2015-11-10T22:40:44Z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